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75534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166.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Pai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When the Bridegroom Comes </a:t>
            </a:r>
          </a:p>
          <a:p>
            <a:r>
              <a:rPr lang="en-US" sz="3600" dirty="0"/>
              <a:t>Matt. 25:6</a:t>
            </a:r>
          </a:p>
          <a:p>
            <a:r>
              <a:rPr lang="en-US" sz="3600" dirty="0"/>
              <a:t>E. R. </a:t>
            </a:r>
            <a:r>
              <a:rPr lang="en-US" sz="3600" dirty="0" err="1"/>
              <a:t>Latta</a:t>
            </a:r>
            <a:r>
              <a:rPr lang="en-US" sz="3600" dirty="0"/>
              <a:t>, 1839-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E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baihsa’n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2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baihsa’n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baihsa’n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baihsa’n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Vaitutna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diam?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 kha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Meitui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 kha diam?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diam?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299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166. Mopi Hong Pai Ciang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2018-10-16T13:22:46Z</dcterms:modified>
</cp:coreProperties>
</file>