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75534"/>
            <a:ext cx="12192000" cy="2196067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166.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Mopi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Hong Pai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31520"/>
            <a:ext cx="12191999" cy="2923395"/>
          </a:xfrm>
        </p:spPr>
        <p:txBody>
          <a:bodyPr>
            <a:normAutofit/>
          </a:bodyPr>
          <a:lstStyle/>
          <a:p>
            <a:r>
              <a:rPr lang="en-US" sz="3600" dirty="0"/>
              <a:t>When the Bridegroom Comes </a:t>
            </a:r>
          </a:p>
          <a:p>
            <a:r>
              <a:rPr lang="en-US" sz="3600" dirty="0"/>
              <a:t>Matt. 25:6</a:t>
            </a:r>
          </a:p>
          <a:p>
            <a:r>
              <a:rPr lang="en-US" sz="3600" dirty="0"/>
              <a:t>E. R. </a:t>
            </a:r>
            <a:r>
              <a:rPr lang="en-US" sz="3600" dirty="0" err="1"/>
              <a:t>Latta</a:t>
            </a:r>
            <a:r>
              <a:rPr lang="en-US" sz="3600" dirty="0"/>
              <a:t>, 1839-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E</a:t>
            </a:r>
          </a:p>
          <a:p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meivakte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baihsa’n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diam?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meivakte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diam?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meivak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diam?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12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baihsa’n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baihsa’n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om, </a:t>
            </a: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baihsa’n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Mopi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endParaRPr lang="en-US" sz="1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Vaitutna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 ding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 diam?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meivak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diam?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1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Kikhenna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om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diam?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kithawina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 diam?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meivak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diam?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hi kha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diam?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Meitui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hi kha diam?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meivak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diam?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6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Hallelujah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 ding hi,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meivak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diam?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224119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299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166. Mopi Hong Pai Ciang </vt:lpstr>
      <vt:lpstr>1</vt:lpstr>
      <vt:lpstr>Sakkik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2018-10-16T13:22:46Z</dcterms:modified>
</cp:coreProperties>
</file>